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Б-307\Desktop\Премия ПРИЗНАНИЕ 2016\Премия Признание\Анос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8724870" cy="49053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428604"/>
            <a:ext cx="82868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Arabic Typesetting" pitchFamily="66" charset="-78"/>
              </a:rPr>
              <a:t>Номинация «ЭНЕРГИЯ СВЕТА»</a:t>
            </a:r>
          </a:p>
          <a:p>
            <a:pPr algn="ctr"/>
            <a:r>
              <a:rPr lang="ru-RU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Arabic Typesetting" pitchFamily="66" charset="-78"/>
              </a:rPr>
              <a:t>Аносова </a:t>
            </a:r>
            <a:r>
              <a:rPr lang="ru-RU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Arabic Typesetting" pitchFamily="66" charset="-78"/>
              </a:rPr>
              <a:t>Светлана Александровна</a:t>
            </a:r>
            <a:endParaRPr lang="ru-RU" sz="3200" b="1" i="1" dirty="0">
              <a:solidFill>
                <a:schemeClr val="accent4">
                  <a:lumMod val="20000"/>
                  <a:lumOff val="80000"/>
                </a:schemeClr>
              </a:solidFill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Б-307</dc:creator>
  <cp:lastModifiedBy>Б-307</cp:lastModifiedBy>
  <cp:revision>2</cp:revision>
  <dcterms:created xsi:type="dcterms:W3CDTF">2016-05-19T04:50:54Z</dcterms:created>
  <dcterms:modified xsi:type="dcterms:W3CDTF">2016-05-19T06:13:42Z</dcterms:modified>
</cp:coreProperties>
</file>