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00636"/>
            <a:ext cx="8786842" cy="16811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Номинация «МАСТЕРАМИ СЛАВИТСЯ РОССИЯ»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Проект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«Времена года»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Техника «Скрапбукинг»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Б-307\Desktop\для слайд-шоу 1\Проекты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0"/>
            <a:ext cx="2728810" cy="3786190"/>
          </a:xfrm>
          <a:prstGeom prst="rect">
            <a:avLst/>
          </a:prstGeom>
          <a:noFill/>
        </p:spPr>
      </p:pic>
      <p:pic>
        <p:nvPicPr>
          <p:cNvPr id="1027" name="Picture 3" descr="C:\Users\Б-307\Desktop\для слайд-шоу 1\Проекты\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857232"/>
            <a:ext cx="2786050" cy="4168022"/>
          </a:xfrm>
          <a:prstGeom prst="rect">
            <a:avLst/>
          </a:prstGeom>
          <a:noFill/>
        </p:spPr>
      </p:pic>
      <p:pic>
        <p:nvPicPr>
          <p:cNvPr id="1028" name="Picture 4" descr="C:\Users\Б-307\Desktop\для слайд-шоу 1\Проекты\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17765" cy="3879606"/>
          </a:xfrm>
          <a:prstGeom prst="rect">
            <a:avLst/>
          </a:prstGeom>
          <a:noFill/>
        </p:spPr>
      </p:pic>
      <p:pic>
        <p:nvPicPr>
          <p:cNvPr id="1029" name="Picture 5" descr="C:\Users\Б-307\Desktop\для слайд-шоу 1\Проекты\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714356"/>
            <a:ext cx="2428892" cy="4318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3786190"/>
            <a:ext cx="3643338" cy="135732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+mn-lt"/>
              </a:rPr>
              <a:t>Проекты в технике «</a:t>
            </a:r>
            <a:r>
              <a:rPr lang="ru-RU" sz="2800" b="1" i="1" dirty="0" err="1" smtClean="0">
                <a:latin typeface="+mn-lt"/>
              </a:rPr>
              <a:t>Бумагопластика</a:t>
            </a:r>
            <a:r>
              <a:rPr lang="ru-RU" sz="2800" b="1" i="1" dirty="0" smtClean="0">
                <a:latin typeface="+mn-lt"/>
              </a:rPr>
              <a:t>»</a:t>
            </a:r>
            <a:endParaRPr lang="ru-RU" sz="2800" b="1" i="1" dirty="0">
              <a:latin typeface="+mn-lt"/>
            </a:endParaRPr>
          </a:p>
        </p:txBody>
      </p:sp>
      <p:pic>
        <p:nvPicPr>
          <p:cNvPr id="2050" name="Picture 2" descr="C:\Users\Б-307\Desktop\для слайд-шоу 1\Проекты\IMG_20151217_162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3071810"/>
            <a:ext cx="2500330" cy="3567111"/>
          </a:xfrm>
          <a:prstGeom prst="rect">
            <a:avLst/>
          </a:prstGeom>
          <a:noFill/>
        </p:spPr>
      </p:pic>
      <p:pic>
        <p:nvPicPr>
          <p:cNvPr id="2051" name="Picture 3" descr="C:\Users\Б-307\Desktop\для слайд-шоу 1\Проекты\IMG_20151217_162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214686"/>
            <a:ext cx="2661065" cy="3548087"/>
          </a:xfrm>
          <a:prstGeom prst="rect">
            <a:avLst/>
          </a:prstGeom>
          <a:noFill/>
        </p:spPr>
      </p:pic>
      <p:pic>
        <p:nvPicPr>
          <p:cNvPr id="2052" name="Picture 4" descr="C:\Users\Б-307\Desktop\для слайд-шоу 1\Проекты\IMG_20151217_162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0"/>
            <a:ext cx="2697169" cy="3596225"/>
          </a:xfrm>
          <a:prstGeom prst="rect">
            <a:avLst/>
          </a:prstGeom>
          <a:noFill/>
        </p:spPr>
      </p:pic>
      <p:pic>
        <p:nvPicPr>
          <p:cNvPr id="2053" name="Picture 5" descr="C:\Users\Б-307\Desktop\для слайд-шоу 1\Проекты\IMG_20151217_162722.jpg"/>
          <p:cNvPicPr>
            <a:picLocks noChangeAspect="1" noChangeArrowheads="1"/>
          </p:cNvPicPr>
          <p:nvPr/>
        </p:nvPicPr>
        <p:blipFill>
          <a:blip r:embed="rId5" cstate="print"/>
          <a:srcRect l="18222" t="14062" r="14277" b="7187"/>
          <a:stretch>
            <a:fillRect/>
          </a:stretch>
        </p:blipFill>
        <p:spPr bwMode="auto">
          <a:xfrm>
            <a:off x="285720" y="0"/>
            <a:ext cx="2500330" cy="3889403"/>
          </a:xfrm>
          <a:prstGeom prst="rect">
            <a:avLst/>
          </a:prstGeom>
          <a:noFill/>
        </p:spPr>
      </p:pic>
      <p:pic>
        <p:nvPicPr>
          <p:cNvPr id="2054" name="Picture 6" descr="C:\Users\Б-307\Desktop\для слайд-шоу 1\Проекты\IMG_20160518_094904.jpg"/>
          <p:cNvPicPr>
            <a:picLocks noChangeAspect="1" noChangeArrowheads="1"/>
          </p:cNvPicPr>
          <p:nvPr/>
        </p:nvPicPr>
        <p:blipFill>
          <a:blip r:embed="rId6" cstate="print"/>
          <a:srcRect t="15000" r="23750" b="18437"/>
          <a:stretch>
            <a:fillRect/>
          </a:stretch>
        </p:blipFill>
        <p:spPr bwMode="auto">
          <a:xfrm>
            <a:off x="3000364" y="500042"/>
            <a:ext cx="3071834" cy="3575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-307\Desktop\для слайд-шоу 1\Проекты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38337"/>
            <a:ext cx="3657600" cy="4919663"/>
          </a:xfrm>
          <a:prstGeom prst="rect">
            <a:avLst/>
          </a:prstGeom>
          <a:noFill/>
        </p:spPr>
      </p:pic>
      <p:pic>
        <p:nvPicPr>
          <p:cNvPr id="3075" name="Picture 3" descr="C:\Users\Б-307\Desktop\для слайд-шоу 1\Проекты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92287"/>
            <a:ext cx="3657600" cy="5065713"/>
          </a:xfrm>
          <a:prstGeom prst="rect">
            <a:avLst/>
          </a:prstGeom>
          <a:noFill/>
        </p:spPr>
      </p:pic>
      <p:pic>
        <p:nvPicPr>
          <p:cNvPr id="3076" name="Picture 4" descr="C:\Users\Б-307\Desktop\для слайд-шоу 1\Процесс работы над проектами\IMG_20160114_172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0"/>
            <a:ext cx="3643306" cy="2732479"/>
          </a:xfrm>
          <a:prstGeom prst="rect">
            <a:avLst/>
          </a:prstGeom>
          <a:noFill/>
        </p:spPr>
      </p:pic>
      <p:pic>
        <p:nvPicPr>
          <p:cNvPr id="3078" name="Picture 6" descr="C:\Users\Б-307\Desktop\для слайд-шоу 1\Процесс работы над проектами\IMG_20151126_153858.jpg"/>
          <p:cNvPicPr>
            <a:picLocks noChangeAspect="1" noChangeArrowheads="1"/>
          </p:cNvPicPr>
          <p:nvPr/>
        </p:nvPicPr>
        <p:blipFill>
          <a:blip r:embed="rId5" cstate="print"/>
          <a:srcRect t="6833" r="19416"/>
          <a:stretch>
            <a:fillRect/>
          </a:stretch>
        </p:blipFill>
        <p:spPr bwMode="auto">
          <a:xfrm>
            <a:off x="214282" y="0"/>
            <a:ext cx="3213023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14290"/>
            <a:ext cx="3214710" cy="1296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latin typeface="+mn-lt"/>
              </a:rPr>
              <a:t>Кружок «Волшебная глина»</a:t>
            </a:r>
            <a:endParaRPr lang="ru-RU" sz="28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Б-307\Desktop\для слайд-шоу 1\работа в кружке Волшебная глина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5313" y="0"/>
            <a:ext cx="3468687" cy="4773613"/>
          </a:xfrm>
          <a:prstGeom prst="rect">
            <a:avLst/>
          </a:prstGeom>
          <a:noFill/>
        </p:spPr>
      </p:pic>
      <p:pic>
        <p:nvPicPr>
          <p:cNvPr id="4099" name="Picture 3" descr="C:\Users\Б-307\Desktop\для слайд-шоу 1\работа в кружке Волшебная глина\Рисунок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623669"/>
            <a:ext cx="4000528" cy="2727791"/>
          </a:xfrm>
          <a:prstGeom prst="rect">
            <a:avLst/>
          </a:prstGeom>
          <a:noFill/>
        </p:spPr>
      </p:pic>
      <p:pic>
        <p:nvPicPr>
          <p:cNvPr id="4100" name="Picture 4" descr="C:\Users\Б-307\Desktop\для слайд-шоу 1\работа в кружке Волшебная глина\Рисунок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078287"/>
            <a:ext cx="3657600" cy="2779713"/>
          </a:xfrm>
          <a:prstGeom prst="rect">
            <a:avLst/>
          </a:prstGeom>
          <a:noFill/>
        </p:spPr>
      </p:pic>
      <p:pic>
        <p:nvPicPr>
          <p:cNvPr id="4101" name="Picture 5" descr="C:\Users\Б-307\Desktop\для слайд-шоу 1\работа в кружке Волшебная глина\Рисунок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86062" cy="3391962"/>
          </a:xfrm>
          <a:prstGeom prst="rect">
            <a:avLst/>
          </a:prstGeom>
          <a:noFill/>
        </p:spPr>
      </p:pic>
      <p:pic>
        <p:nvPicPr>
          <p:cNvPr id="4102" name="Picture 6" descr="C:\Users\Б-307\Desktop\для слайд-шоу 1\работы детей\IMG_20160518_075856.jpg"/>
          <p:cNvPicPr>
            <a:picLocks noChangeAspect="1" noChangeArrowheads="1"/>
          </p:cNvPicPr>
          <p:nvPr/>
        </p:nvPicPr>
        <p:blipFill>
          <a:blip r:embed="rId6" cstate="print"/>
          <a:srcRect l="41838"/>
          <a:stretch>
            <a:fillRect/>
          </a:stretch>
        </p:blipFill>
        <p:spPr bwMode="auto">
          <a:xfrm>
            <a:off x="7429520" y="4643446"/>
            <a:ext cx="1714480" cy="2073252"/>
          </a:xfrm>
          <a:prstGeom prst="rect">
            <a:avLst/>
          </a:prstGeom>
          <a:noFill/>
        </p:spPr>
      </p:pic>
      <p:pic>
        <p:nvPicPr>
          <p:cNvPr id="4103" name="Picture 7" descr="C:\Users\Б-307\Desktop\для слайд-шоу 1\работы детей\Рисунок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068892"/>
            <a:ext cx="2054205" cy="1789108"/>
          </a:xfrm>
          <a:prstGeom prst="rect">
            <a:avLst/>
          </a:prstGeom>
          <a:noFill/>
        </p:spPr>
      </p:pic>
      <p:pic>
        <p:nvPicPr>
          <p:cNvPr id="4104" name="Picture 8" descr="C:\Users\Б-307\Desktop\для слайд-шоу 1\работы детей\IMG_20160507_084737.jpg"/>
          <p:cNvPicPr>
            <a:picLocks noChangeAspect="1" noChangeArrowheads="1"/>
          </p:cNvPicPr>
          <p:nvPr/>
        </p:nvPicPr>
        <p:blipFill>
          <a:blip r:embed="rId8" cstate="print"/>
          <a:srcRect t="4178"/>
          <a:stretch>
            <a:fillRect/>
          </a:stretch>
        </p:blipFill>
        <p:spPr bwMode="auto">
          <a:xfrm>
            <a:off x="2571736" y="5072074"/>
            <a:ext cx="1216877" cy="1638274"/>
          </a:xfrm>
          <a:prstGeom prst="rect">
            <a:avLst/>
          </a:prstGeom>
          <a:noFill/>
        </p:spPr>
      </p:pic>
      <p:pic>
        <p:nvPicPr>
          <p:cNvPr id="4105" name="Picture 9" descr="C:\Users\Б-307\Desktop\для слайд-шоу 1\работы детей\IMG_20160429_0747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4" y="2714620"/>
            <a:ext cx="951012" cy="1661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0"/>
            <a:ext cx="364333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Царева Светлана Александровна</a:t>
            </a:r>
            <a:endParaRPr lang="ru-RU" sz="2800" b="1" dirty="0">
              <a:latin typeface="+mn-lt"/>
            </a:endParaRPr>
          </a:p>
        </p:txBody>
      </p:sp>
      <p:pic>
        <p:nvPicPr>
          <p:cNvPr id="5122" name="Picture 2" descr="C:\Users\Б-307\Desktop\для слайд-шоу 1\украшения из полимерной глины\Рисунок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5034" y="1"/>
            <a:ext cx="2788965" cy="2714620"/>
          </a:xfrm>
          <a:prstGeom prst="rect">
            <a:avLst/>
          </a:prstGeom>
          <a:noFill/>
        </p:spPr>
      </p:pic>
      <p:pic>
        <p:nvPicPr>
          <p:cNvPr id="5123" name="Picture 3" descr="C:\Users\Б-307\Desktop\для слайд-шоу 1\украшения из полимерной глины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046" y="3429000"/>
            <a:ext cx="2135954" cy="1804992"/>
          </a:xfrm>
          <a:prstGeom prst="rect">
            <a:avLst/>
          </a:prstGeom>
          <a:noFill/>
        </p:spPr>
      </p:pic>
      <p:pic>
        <p:nvPicPr>
          <p:cNvPr id="5124" name="Picture 4" descr="C:\Users\Б-307\Desktop\для слайд-шоу 1\украшения из полимерной глины\Рисунок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500570"/>
            <a:ext cx="3103571" cy="1955896"/>
          </a:xfrm>
          <a:prstGeom prst="rect">
            <a:avLst/>
          </a:prstGeom>
          <a:noFill/>
        </p:spPr>
      </p:pic>
      <p:pic>
        <p:nvPicPr>
          <p:cNvPr id="5125" name="Picture 5" descr="C:\Users\Б-307\Desktop\для слайд-шоу 1\украшения из полимерной глины\Рисунок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3571876"/>
            <a:ext cx="2284970" cy="2616211"/>
          </a:xfrm>
          <a:prstGeom prst="rect">
            <a:avLst/>
          </a:prstGeom>
          <a:noFill/>
        </p:spPr>
      </p:pic>
      <p:pic>
        <p:nvPicPr>
          <p:cNvPr id="5126" name="Picture 6" descr="C:\Users\Б-307\Desktop\для слайд-шоу 1\украшения из полимерной глины\Рисунок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572008"/>
            <a:ext cx="2969561" cy="1855976"/>
          </a:xfrm>
          <a:prstGeom prst="rect">
            <a:avLst/>
          </a:prstGeom>
          <a:noFill/>
        </p:spPr>
      </p:pic>
      <p:pic>
        <p:nvPicPr>
          <p:cNvPr id="5127" name="Picture 7" descr="C:\Users\Б-307\Desktop\для слайд-шоу 1\украшения из полимерной глины\Рисунок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2500298" cy="2564013"/>
          </a:xfrm>
          <a:prstGeom prst="rect">
            <a:avLst/>
          </a:prstGeom>
          <a:noFill/>
        </p:spPr>
      </p:pic>
      <p:pic>
        <p:nvPicPr>
          <p:cNvPr id="5128" name="Picture 8" descr="D:\ФОТО 2016\Мастер класс ИЗО Царева\Мастер класс ИЗО  (11).JPG"/>
          <p:cNvPicPr>
            <a:picLocks noChangeAspect="1" noChangeArrowheads="1"/>
          </p:cNvPicPr>
          <p:nvPr/>
        </p:nvPicPr>
        <p:blipFill>
          <a:blip r:embed="rId8" cstate="print"/>
          <a:srcRect l="36667" t="5000" r="14444" b="18333"/>
          <a:stretch>
            <a:fillRect/>
          </a:stretch>
        </p:blipFill>
        <p:spPr bwMode="auto">
          <a:xfrm>
            <a:off x="2643174" y="1285860"/>
            <a:ext cx="362159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</TotalTime>
  <Words>29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Слайд 1</vt:lpstr>
      <vt:lpstr>Проекты в технике «Бумагопластика»</vt:lpstr>
      <vt:lpstr>Слайд 3</vt:lpstr>
      <vt:lpstr>Кружок «Волшебная глина»</vt:lpstr>
      <vt:lpstr>Царева Светлана Александровна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Б-307</dc:creator>
  <cp:lastModifiedBy>Б-307</cp:lastModifiedBy>
  <cp:revision>3</cp:revision>
  <dcterms:created xsi:type="dcterms:W3CDTF">2016-05-19T05:04:59Z</dcterms:created>
  <dcterms:modified xsi:type="dcterms:W3CDTF">2016-05-19T06:14:51Z</dcterms:modified>
</cp:coreProperties>
</file>