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64" r:id="rId2"/>
    <p:sldId id="261" r:id="rId3"/>
    <p:sldId id="256" r:id="rId4"/>
    <p:sldId id="257" r:id="rId5"/>
    <p:sldId id="258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62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584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62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179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739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2941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42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687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03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555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907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585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021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999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01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3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10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DF24-B18D-478C-B50E-BB0B25FB519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A3FA9D-6070-4383-B568-A4258B7CC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412" y="1295400"/>
            <a:ext cx="9564688" cy="34671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1"/>
                </a:solidFill>
              </a:rPr>
              <a:t>Рождение мотивации к инженерному творчеству!</a:t>
            </a:r>
            <a:endParaRPr lang="ru-RU" sz="6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калаж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788" y="261465"/>
            <a:ext cx="5776912" cy="6348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6\Desktop\проект\слайд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6825" y="0"/>
            <a:ext cx="3305175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33" y="4938650"/>
            <a:ext cx="1752797" cy="1314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8" y="5347252"/>
            <a:ext cx="1583195" cy="1187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57" y="3682197"/>
            <a:ext cx="1633514" cy="1406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0" y="5506278"/>
            <a:ext cx="2027582" cy="1351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67" y="5307495"/>
            <a:ext cx="1564290" cy="11732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58" y="5546035"/>
            <a:ext cx="1967947" cy="13119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94" y="0"/>
            <a:ext cx="2499450" cy="3332600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79413" y="0"/>
            <a:ext cx="8824222" cy="1905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</a:rPr>
              <a:t>Возникновение  нового направления  в развитии гимназии №16 «Интерес»: </a:t>
            </a:r>
            <a:r>
              <a:rPr lang="ru-RU" b="1" i="1" dirty="0" smtClean="0">
                <a:solidFill>
                  <a:schemeClr val="accent2"/>
                </a:solidFill>
              </a:rPr>
              <a:t>РОБОТОТЕХНИКА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516572" y="1967948"/>
            <a:ext cx="8915399" cy="3816626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1200" b="1" dirty="0" smtClean="0">
                <a:solidFill>
                  <a:schemeClr val="tx1"/>
                </a:solidFill>
              </a:rPr>
              <a:t>наполнить новым содержанием внеурочную деятельность;</a:t>
            </a:r>
          </a:p>
          <a:p>
            <a:pPr lvl="0">
              <a:buFont typeface="Wingdings" pitchFamily="2" charset="2"/>
              <a:buChar char="ü"/>
            </a:pPr>
            <a:r>
              <a:rPr lang="ru-RU" sz="11200" b="1" dirty="0" smtClean="0">
                <a:solidFill>
                  <a:schemeClr val="tx1"/>
                </a:solidFill>
              </a:rPr>
              <a:t>формировать </a:t>
            </a:r>
            <a:r>
              <a:rPr lang="ru-RU" sz="11200" b="1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11200" b="1" dirty="0" smtClean="0">
                <a:solidFill>
                  <a:schemeClr val="tx1"/>
                </a:solidFill>
              </a:rPr>
              <a:t> компетенции обучающихся в рамках создания проекта «Оркестр»;</a:t>
            </a:r>
          </a:p>
          <a:p>
            <a:pPr lvl="0">
              <a:buFont typeface="Wingdings" pitchFamily="2" charset="2"/>
              <a:buChar char="ü"/>
            </a:pPr>
            <a:r>
              <a:rPr lang="ru-RU" sz="11200" b="1" dirty="0" smtClean="0">
                <a:solidFill>
                  <a:schemeClr val="tx1"/>
                </a:solidFill>
              </a:rPr>
              <a:t>интегрировать урочную и внеурочную деятельность </a:t>
            </a:r>
            <a:r>
              <a:rPr lang="ru-RU" sz="8000" b="1" i="1" dirty="0" smtClean="0">
                <a:solidFill>
                  <a:schemeClr val="tx1"/>
                </a:solidFill>
              </a:rPr>
              <a:t>(исследованы возможности использования  робототехники на уроках физики, химии, биологии, информатики).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606076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6129" y="400050"/>
            <a:ext cx="8845826" cy="108585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chemeClr val="accent1"/>
                </a:solidFill>
              </a:rPr>
              <a:t>Формирование положительного имиджа профильного математического класса,.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0" t="1063" r="-1117" b="-2556"/>
          <a:stretch/>
        </p:blipFill>
        <p:spPr>
          <a:xfrm>
            <a:off x="9521687" y="0"/>
            <a:ext cx="2670312" cy="68754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06" y="2593134"/>
            <a:ext cx="1754332" cy="2339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99" y="2738049"/>
            <a:ext cx="2352262" cy="17641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91" y="5016731"/>
            <a:ext cx="2053058" cy="15397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19" y="2790690"/>
            <a:ext cx="2403854" cy="1582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1" y="4659965"/>
            <a:ext cx="2474564" cy="1855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25" y="4566033"/>
            <a:ext cx="1619584" cy="1973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5604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63" y="4322763"/>
            <a:ext cx="2535237" cy="25352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48" y="258417"/>
            <a:ext cx="2367152" cy="2730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11" y="2505344"/>
            <a:ext cx="3955098" cy="39948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20451"/>
            <a:ext cx="3804699" cy="378573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8417" y="298174"/>
            <a:ext cx="10217426" cy="2116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Организация  одной из самых популярных площадок на фестивале IQ-парк. Демонстрация созданной системы работы.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2108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83" y="4572000"/>
            <a:ext cx="3418217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41" y="3746254"/>
            <a:ext cx="3503121" cy="2335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41" y="4638233"/>
            <a:ext cx="2579859" cy="1721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82" y="2031121"/>
            <a:ext cx="2336201" cy="1559291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985" y="0"/>
            <a:ext cx="11012557" cy="206734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Победа на районном конкурсе «Педагог года-2016», участие в областном конкурсе.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39" y="1756762"/>
            <a:ext cx="3007532" cy="2987515"/>
          </a:xfrm>
          <a:prstGeom prst="rect">
            <a:avLst/>
          </a:prstGeom>
        </p:spPr>
      </p:pic>
      <p:pic>
        <p:nvPicPr>
          <p:cNvPr id="3074" name="Picture 2" descr="F:\калаж\Безымянный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5300" y="1650828"/>
            <a:ext cx="4406700" cy="2787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6743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65" y="4474576"/>
            <a:ext cx="2482735" cy="2383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284" y="0"/>
            <a:ext cx="3119717" cy="1828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86" y="3652696"/>
            <a:ext cx="1624079" cy="2887252"/>
          </a:xfrm>
          <a:prstGeom prst="rect">
            <a:avLst/>
          </a:prstGeom>
        </p:spPr>
      </p:pic>
      <p:pic>
        <p:nvPicPr>
          <p:cNvPr id="1026" name="Picture 2" descr="C:\Users\06\Desktop\учитель года видео\Коллеги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265" y="2676940"/>
            <a:ext cx="3874091" cy="1981200"/>
          </a:xfrm>
          <a:prstGeom prst="rect">
            <a:avLst/>
          </a:prstGeom>
          <a:noFill/>
        </p:spPr>
      </p:pic>
      <p:pic>
        <p:nvPicPr>
          <p:cNvPr id="1027" name="Picture 3" descr="C:\Users\06\Desktop\учитель года видео\коллеги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8806" y="2738231"/>
            <a:ext cx="3874091" cy="19812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2481" y="258417"/>
            <a:ext cx="8915399" cy="2782957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Бескорыстная  информационная и техническая  помощь  коллегам, во время подготовки уроков, семинаров, тренингов</a:t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30" name="Picture 6" descr="F:\Фестиваль IQ ПАРК — копия\Фестиваль IQ ПАРК (19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2050" y="4491370"/>
            <a:ext cx="2286000" cy="162876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3227039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2" y="0"/>
            <a:ext cx="10002838" cy="28765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Техническая поддержка при сдаче основного государственного экзамена в школах Люберецкого района.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F:\калаж\IMG_0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218" y="2474860"/>
            <a:ext cx="5360954" cy="4020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081" y="283779"/>
            <a:ext cx="9093037" cy="293238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Нам важно воспитать детей с инновационным мышлением!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F:\калаж\IMG_20151123_12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3285" y="2646947"/>
            <a:ext cx="5245768" cy="393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264</TotalTime>
  <Words>126</Words>
  <Application>Microsoft Office PowerPoint</Application>
  <PresentationFormat>Произвольный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Рождение мотивации к инженерному творчеству!</vt:lpstr>
      <vt:lpstr>Слайд 2</vt:lpstr>
      <vt:lpstr>Возникновение  нового направления  в развитии гимназии №16 «Интерес»: РОБОТОТЕХНИКА.</vt:lpstr>
      <vt:lpstr>Формирование положительного имиджа профильного математического класса,.</vt:lpstr>
      <vt:lpstr>Организация  одной из самых популярных площадок на фестивале IQ-парк. Демонстрация созданной системы работы. </vt:lpstr>
      <vt:lpstr>Победа на районном конкурсе «Педагог года-2016», участие в областном конкурсе. </vt:lpstr>
      <vt:lpstr>Бескорыстная  информационная и техническая  помощь  коллегам, во время подготовки уроков, семинаров, тренингов </vt:lpstr>
      <vt:lpstr>Техническая поддержка при сдаче основного государственного экзамена в школах Люберецкого района.</vt:lpstr>
      <vt:lpstr>Нам важно воспитать детей с инновационным мышлением!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ulia</dc:creator>
  <cp:lastModifiedBy>Ольга Алексеевна</cp:lastModifiedBy>
  <cp:revision>21</cp:revision>
  <dcterms:created xsi:type="dcterms:W3CDTF">2016-05-17T19:25:50Z</dcterms:created>
  <dcterms:modified xsi:type="dcterms:W3CDTF">2016-05-18T13:34:40Z</dcterms:modified>
</cp:coreProperties>
</file>