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-307\Pictures\Фото 2015\Женский день 8 марта\Женский день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286280" cy="2857520"/>
          </a:xfrm>
          <a:prstGeom prst="rect">
            <a:avLst/>
          </a:prstGeom>
          <a:noFill/>
        </p:spPr>
      </p:pic>
      <p:pic>
        <p:nvPicPr>
          <p:cNvPr id="1027" name="Picture 3" descr="C:\Users\Б-307\Pictures\Фото 2015\Дискотека актива\Дискотека актива (7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284356" cy="2856237"/>
          </a:xfrm>
          <a:prstGeom prst="rect">
            <a:avLst/>
          </a:prstGeom>
          <a:noFill/>
        </p:spPr>
      </p:pic>
      <p:pic>
        <p:nvPicPr>
          <p:cNvPr id="1029" name="Picture 5" descr="C:\Users\Б-307\Pictures\Фото 2015\Конференция 30 сентября\IMG_6172.JPG"/>
          <p:cNvPicPr>
            <a:picLocks noChangeAspect="1" noChangeArrowheads="1"/>
          </p:cNvPicPr>
          <p:nvPr/>
        </p:nvPicPr>
        <p:blipFill>
          <a:blip r:embed="rId4" cstate="print"/>
          <a:srcRect l="7353" r="2941"/>
          <a:stretch>
            <a:fillRect/>
          </a:stretch>
        </p:blipFill>
        <p:spPr bwMode="auto">
          <a:xfrm>
            <a:off x="4643438" y="3428999"/>
            <a:ext cx="4357718" cy="32385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3448" y="2967335"/>
            <a:ext cx="89771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Aparajita" pitchFamily="34" charset="0"/>
              </a:rPr>
              <a:t>Номинация «ЖИВАЯ ФАНТАЗИЯ»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Aparajita" pitchFamily="34" charset="0"/>
            </a:endParaRPr>
          </a:p>
        </p:txBody>
      </p:sp>
      <p:pic>
        <p:nvPicPr>
          <p:cNvPr id="9" name="Picture 2" descr="D:\ФОТО 2016\День учителя 2-5.10\День учителя 2015 (201).JPG"/>
          <p:cNvPicPr>
            <a:picLocks noChangeAspect="1" noChangeArrowheads="1"/>
          </p:cNvPicPr>
          <p:nvPr/>
        </p:nvPicPr>
        <p:blipFill>
          <a:blip r:embed="rId5" cstate="print"/>
          <a:srcRect l="5925" r="5185"/>
          <a:stretch>
            <a:fillRect/>
          </a:stretch>
        </p:blipFill>
        <p:spPr bwMode="auto">
          <a:xfrm>
            <a:off x="214282" y="3429000"/>
            <a:ext cx="4286280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Открытие музея (2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42852"/>
            <a:ext cx="4040188" cy="2693459"/>
          </a:xfrm>
        </p:spPr>
      </p:pic>
      <p:pic>
        <p:nvPicPr>
          <p:cNvPr id="10" name="Содержимое 9" descr="Экскурсия Помним Чтим (7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5654"/>
          <a:stretch>
            <a:fillRect/>
          </a:stretch>
        </p:blipFill>
        <p:spPr>
          <a:xfrm>
            <a:off x="4929190" y="3429000"/>
            <a:ext cx="4041776" cy="3194583"/>
          </a:xfrm>
        </p:spPr>
      </p:pic>
      <p:pic>
        <p:nvPicPr>
          <p:cNvPr id="2050" name="Picture 2" descr="C:\Users\Б-307\Pictures\Фото 2015\Акция 12.12\Акция 12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4286280" cy="2714644"/>
          </a:xfrm>
          <a:prstGeom prst="rect">
            <a:avLst/>
          </a:prstGeom>
          <a:noFill/>
        </p:spPr>
      </p:pic>
      <p:pic>
        <p:nvPicPr>
          <p:cNvPr id="2051" name="Picture 3" descr="C:\Users\Б-307\Pictures\Фото 2015\Экскурсия 10 марта\Экскурсия 10 марта (74).JPG"/>
          <p:cNvPicPr>
            <a:picLocks noChangeAspect="1" noChangeArrowheads="1"/>
          </p:cNvPicPr>
          <p:nvPr/>
        </p:nvPicPr>
        <p:blipFill>
          <a:blip r:embed="rId5" cstate="print"/>
          <a:srcRect r="5186"/>
          <a:stretch>
            <a:fillRect/>
          </a:stretch>
        </p:blipFill>
        <p:spPr bwMode="auto">
          <a:xfrm>
            <a:off x="0" y="3429000"/>
            <a:ext cx="45720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DSC_019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59829" y="797701"/>
            <a:ext cx="3524275" cy="2643206"/>
          </a:xfrm>
        </p:spPr>
      </p:pic>
      <p:pic>
        <p:nvPicPr>
          <p:cNvPr id="13" name="Содержимое 12" descr="Визит Главы 10.06 (8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6539" r="22679"/>
          <a:stretch>
            <a:fillRect/>
          </a:stretch>
        </p:blipFill>
        <p:spPr>
          <a:xfrm>
            <a:off x="5786446" y="357166"/>
            <a:ext cx="3214710" cy="3525984"/>
          </a:xfrm>
        </p:spPr>
      </p:pic>
      <p:pic>
        <p:nvPicPr>
          <p:cNvPr id="16" name="Picture 4" descr="C:\Users\Б-307\Pictures\Фото 2015\Круглый стол Живая связь поколений\круглый стол Живая связь поколений (45).JPG"/>
          <p:cNvPicPr>
            <a:picLocks noChangeAspect="1" noChangeArrowheads="1"/>
          </p:cNvPicPr>
          <p:nvPr/>
        </p:nvPicPr>
        <p:blipFill>
          <a:blip r:embed="rId4" cstate="print"/>
          <a:srcRect t="20000" r="11110"/>
          <a:stretch>
            <a:fillRect/>
          </a:stretch>
        </p:blipFill>
        <p:spPr bwMode="auto">
          <a:xfrm>
            <a:off x="214282" y="4071942"/>
            <a:ext cx="4286280" cy="2571744"/>
          </a:xfrm>
          <a:prstGeom prst="rect">
            <a:avLst/>
          </a:prstGeom>
          <a:noFill/>
        </p:spPr>
      </p:pic>
      <p:pic>
        <p:nvPicPr>
          <p:cNvPr id="3075" name="Picture 3" descr="D:\ФОТО 2016\Экскурсия на ЛРТ 11.09\День открытых дверей на ЛРТ (61).JPG"/>
          <p:cNvPicPr>
            <a:picLocks noChangeAspect="1" noChangeArrowheads="1"/>
          </p:cNvPicPr>
          <p:nvPr/>
        </p:nvPicPr>
        <p:blipFill>
          <a:blip r:embed="rId5" cstate="print"/>
          <a:srcRect l="17687" r="30612"/>
          <a:stretch>
            <a:fillRect/>
          </a:stretch>
        </p:blipFill>
        <p:spPr bwMode="auto">
          <a:xfrm>
            <a:off x="142844" y="357166"/>
            <a:ext cx="2714644" cy="3500462"/>
          </a:xfrm>
          <a:prstGeom prst="rect">
            <a:avLst/>
          </a:prstGeom>
          <a:noFill/>
        </p:spPr>
      </p:pic>
      <p:pic>
        <p:nvPicPr>
          <p:cNvPr id="3076" name="Picture 4" descr="D:\ФОТО 2016\Интерес ТВ\Студия (35).JPG"/>
          <p:cNvPicPr>
            <a:picLocks noChangeAspect="1" noChangeArrowheads="1"/>
          </p:cNvPicPr>
          <p:nvPr/>
        </p:nvPicPr>
        <p:blipFill>
          <a:blip r:embed="rId6" cstate="print"/>
          <a:srcRect t="5357"/>
          <a:stretch>
            <a:fillRect/>
          </a:stretch>
        </p:blipFill>
        <p:spPr bwMode="auto">
          <a:xfrm>
            <a:off x="4929190" y="4143380"/>
            <a:ext cx="4000528" cy="2524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Б-307</dc:creator>
  <cp:lastModifiedBy>Б-307</cp:lastModifiedBy>
  <cp:revision>1</cp:revision>
  <dcterms:created xsi:type="dcterms:W3CDTF">2016-05-19T05:38:19Z</dcterms:created>
  <dcterms:modified xsi:type="dcterms:W3CDTF">2016-05-19T06:41:04Z</dcterms:modified>
</cp:coreProperties>
</file>