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87" d="100"/>
          <a:sy n="87" d="100"/>
        </p:scale>
        <p:origin x="-4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-307\Pictures\Фото 2015\ШкТВ\IMG_3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071802" cy="2047868"/>
          </a:xfrm>
          <a:prstGeom prst="rect">
            <a:avLst/>
          </a:prstGeom>
          <a:noFill/>
        </p:spPr>
      </p:pic>
      <p:pic>
        <p:nvPicPr>
          <p:cNvPr id="1027" name="Picture 3" descr="C:\Users\Б-307\Pictures\Фото 2015\Экскурсия на ЛТВ\Экскурсия на ЛТВ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-1"/>
            <a:ext cx="3143240" cy="20954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-21433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429124" y="142852"/>
            <a:ext cx="1857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 descr="D:\ФОТО 2016\Интерес ТВ\Студия (2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9134"/>
            <a:ext cx="3071802" cy="2047868"/>
          </a:xfrm>
          <a:prstGeom prst="rect">
            <a:avLst/>
          </a:prstGeom>
          <a:noFill/>
        </p:spPr>
      </p:pic>
      <p:pic>
        <p:nvPicPr>
          <p:cNvPr id="1030" name="Picture 6" descr="D:\ФОТО 2016\Интерес ТВ\Студия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714488"/>
            <a:ext cx="3571900" cy="2381267"/>
          </a:xfrm>
          <a:prstGeom prst="rect">
            <a:avLst/>
          </a:prstGeom>
          <a:noFill/>
        </p:spPr>
      </p:pic>
      <p:pic>
        <p:nvPicPr>
          <p:cNvPr id="1031" name="Picture 7" descr="D:\ФОТО 2016\Интерес ТВ\DSC_07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83377" y="4631516"/>
            <a:ext cx="2667019" cy="1785950"/>
          </a:xfrm>
          <a:prstGeom prst="rect">
            <a:avLst/>
          </a:prstGeom>
          <a:noFill/>
        </p:spPr>
      </p:pic>
      <p:pic>
        <p:nvPicPr>
          <p:cNvPr id="1032" name="Picture 8" descr="D:\ФОТО 2016\Интерес ТВ\DSC_04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060392" y="2297898"/>
            <a:ext cx="2667018" cy="1500198"/>
          </a:xfrm>
          <a:prstGeom prst="rect">
            <a:avLst/>
          </a:prstGeom>
          <a:noFill/>
        </p:spPr>
      </p:pic>
      <p:pic>
        <p:nvPicPr>
          <p:cNvPr id="1033" name="Picture 9" descr="D:\ФОТО 2016\Интерес ТВ\DSC_08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4357686" y="4071942"/>
            <a:ext cx="4952992" cy="2786058"/>
          </a:xfrm>
          <a:prstGeom prst="rect">
            <a:avLst/>
          </a:prstGeom>
          <a:noFill/>
        </p:spPr>
      </p:pic>
      <p:pic>
        <p:nvPicPr>
          <p:cNvPr id="1034" name="Picture 10" descr="D:\ФОТО 2016\Интерес ТВ\DSC_07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178127" y="5322806"/>
            <a:ext cx="1715911" cy="1357322"/>
          </a:xfrm>
          <a:prstGeom prst="rect">
            <a:avLst/>
          </a:prstGeom>
          <a:noFill/>
        </p:spPr>
      </p:pic>
      <p:pic>
        <p:nvPicPr>
          <p:cNvPr id="13" name="Содержимое 10" descr="Визит Главы 10.06 (91).JPG"/>
          <p:cNvPicPr>
            <a:picLocks noChangeAspect="1"/>
          </p:cNvPicPr>
          <p:nvPr/>
        </p:nvPicPr>
        <p:blipFill>
          <a:blip r:embed="rId11" cstate="print"/>
          <a:srcRect t="33821" r="15835"/>
          <a:stretch>
            <a:fillRect/>
          </a:stretch>
        </p:blipFill>
        <p:spPr>
          <a:xfrm>
            <a:off x="2143108" y="3429000"/>
            <a:ext cx="2855299" cy="14967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3174" y="92867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Номинация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«Взгляд в будущее»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Б-307</dc:creator>
  <cp:lastModifiedBy>Б-307</cp:lastModifiedBy>
  <cp:revision>3</cp:revision>
  <dcterms:created xsi:type="dcterms:W3CDTF">2016-05-19T05:24:19Z</dcterms:created>
  <dcterms:modified xsi:type="dcterms:W3CDTF">2016-05-19T08:45:08Z</dcterms:modified>
</cp:coreProperties>
</file>