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E88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E8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14356"/>
            <a:ext cx="8572560" cy="42862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Georgia" pitchFamily="18" charset="0"/>
              </a:rPr>
              <a:t>номинация </a:t>
            </a:r>
            <a:r>
              <a:rPr lang="ru-RU" sz="3600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Georgia" pitchFamily="18" charset="0"/>
              </a:rPr>
              <a:t>«</a:t>
            </a:r>
            <a:r>
              <a:rPr lang="ru-RU" sz="3600" dirty="0" smtClean="0">
                <a:solidFill>
                  <a:srgbClr val="C00000"/>
                </a:solidFill>
                <a:latin typeface="Georgia" pitchFamily="18" charset="0"/>
              </a:rPr>
              <a:t>Сердце отдаю детям»</a:t>
            </a:r>
            <a:endParaRPr lang="ru-RU" sz="3600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5143512"/>
            <a:ext cx="7429552" cy="1500198"/>
          </a:xfrm>
        </p:spPr>
        <p:txBody>
          <a:bodyPr>
            <a:normAutofit/>
          </a:bodyPr>
          <a:lstStyle/>
          <a:p>
            <a:r>
              <a:rPr lang="ru-RU" sz="3000" b="1" dirty="0" err="1" smtClean="0">
                <a:solidFill>
                  <a:srgbClr val="C00000"/>
                </a:solidFill>
                <a:latin typeface="Georgia" pitchFamily="18" charset="0"/>
              </a:rPr>
              <a:t>Зарбалиева</a:t>
            </a:r>
            <a:r>
              <a:rPr lang="ru-RU" sz="3000" b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3000" b="1" dirty="0" err="1" smtClean="0">
                <a:solidFill>
                  <a:srgbClr val="C00000"/>
                </a:solidFill>
                <a:latin typeface="Georgia" pitchFamily="18" charset="0"/>
              </a:rPr>
              <a:t>Илаха</a:t>
            </a:r>
            <a:r>
              <a:rPr lang="ru-RU" sz="3000" b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3000" b="1" dirty="0" err="1" smtClean="0">
                <a:solidFill>
                  <a:srgbClr val="C00000"/>
                </a:solidFill>
                <a:latin typeface="Georgia" pitchFamily="18" charset="0"/>
              </a:rPr>
              <a:t>Автандиловна</a:t>
            </a:r>
            <a:endParaRPr lang="ru-RU" sz="3000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воспитатель</a:t>
            </a:r>
            <a:endParaRPr lang="ru-RU" sz="32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1026" name="Picture 2" descr="C:\Users\user\Desktop\Зарбалиева И.А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1285860"/>
            <a:ext cx="2662182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</TotalTime>
  <Words>4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  номинация  «Сердце отдаю детям»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гимназия № 16 «ИНТЕРЕС» Ежегодная премия «ПРИЗНАНИЕ»   номинация «Сердце отдаю детям»</dc:title>
  <dc:creator>user</dc:creator>
  <cp:lastModifiedBy>Б-307</cp:lastModifiedBy>
  <cp:revision>7</cp:revision>
  <dcterms:created xsi:type="dcterms:W3CDTF">2017-05-16T18:04:15Z</dcterms:created>
  <dcterms:modified xsi:type="dcterms:W3CDTF">2017-05-18T06:07:30Z</dcterms:modified>
</cp:coreProperties>
</file>