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Б-307\Desktop\Премия ПРИЗНАНИЕ\20150830_184212.jpg"/>
          <p:cNvPicPr>
            <a:picLocks noChangeAspect="1" noChangeArrowheads="1"/>
          </p:cNvPicPr>
          <p:nvPr/>
        </p:nvPicPr>
        <p:blipFill>
          <a:blip r:embed="rId2" cstate="print"/>
          <a:srcRect l="2498" r="30069"/>
          <a:stretch>
            <a:fillRect/>
          </a:stretch>
        </p:blipFill>
        <p:spPr bwMode="auto">
          <a:xfrm>
            <a:off x="6715140" y="4357694"/>
            <a:ext cx="1928826" cy="16089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Номинация </a:t>
            </a:r>
            <a:b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«Сотрудничество и сотворчество»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642910" y="6000768"/>
            <a:ext cx="8072494" cy="63976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Уральская Наталья Владимировна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8" name="Содержимое 7" descr="17881686_807961569355271_416802786252947456_n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 r="32836"/>
          <a:stretch>
            <a:fillRect/>
          </a:stretch>
        </p:blipFill>
        <p:spPr>
          <a:xfrm>
            <a:off x="2928926" y="1428736"/>
            <a:ext cx="3571900" cy="4786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Содержимое 8" descr="20150830_184045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rcRect t="10797" b="7149"/>
          <a:stretch>
            <a:fillRect/>
          </a:stretch>
        </p:blipFill>
        <p:spPr>
          <a:xfrm>
            <a:off x="6786578" y="1428736"/>
            <a:ext cx="1860945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Б-307\Desktop\Премия ПРИЗНАНИЕ\IMG_1428.JPG"/>
          <p:cNvPicPr>
            <a:picLocks noChangeAspect="1" noChangeArrowheads="1"/>
          </p:cNvPicPr>
          <p:nvPr/>
        </p:nvPicPr>
        <p:blipFill>
          <a:blip r:embed="rId5" cstate="print"/>
          <a:srcRect t="10997"/>
          <a:stretch>
            <a:fillRect/>
          </a:stretch>
        </p:blipFill>
        <p:spPr bwMode="auto">
          <a:xfrm>
            <a:off x="571472" y="1428736"/>
            <a:ext cx="1948796" cy="23126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Users\Б-307\Desktop\Премия ПРИЗНАНИЕ\IMG_0627.JPG"/>
          <p:cNvPicPr>
            <a:picLocks noChangeAspect="1" noChangeArrowheads="1"/>
          </p:cNvPicPr>
          <p:nvPr/>
        </p:nvPicPr>
        <p:blipFill>
          <a:blip r:embed="rId6" cstate="print"/>
          <a:srcRect l="20420" t="17503"/>
          <a:stretch>
            <a:fillRect/>
          </a:stretch>
        </p:blipFill>
        <p:spPr bwMode="auto">
          <a:xfrm>
            <a:off x="571472" y="3929066"/>
            <a:ext cx="1948796" cy="20202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Номинация  «Сотрудничество и сотворчество»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Номинация  «Сотрудничество и сотворчество»</dc:title>
  <dc:creator>Б-307</dc:creator>
  <cp:lastModifiedBy>Б-307</cp:lastModifiedBy>
  <cp:revision>1</cp:revision>
  <dcterms:created xsi:type="dcterms:W3CDTF">2017-05-16T05:32:25Z</dcterms:created>
  <dcterms:modified xsi:type="dcterms:W3CDTF">2017-05-16T06:35:39Z</dcterms:modified>
</cp:coreProperties>
</file>