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Номинация «Сохраняя традиции»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" name="Содержимое 9" descr="Бородин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357298"/>
            <a:ext cx="2780859" cy="395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28596" y="55007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Бородина Наталья Владимировна,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учитель музыки,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руководитель фольклорного ансамбля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Номинация «Сохраняя традиции»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«Сохраняя традиции»</dc:title>
  <dc:creator>Б-307</dc:creator>
  <cp:lastModifiedBy>Б-307</cp:lastModifiedBy>
  <cp:revision>2</cp:revision>
  <dcterms:created xsi:type="dcterms:W3CDTF">2017-05-16T06:40:59Z</dcterms:created>
  <dcterms:modified xsi:type="dcterms:W3CDTF">2017-05-16T10:53:30Z</dcterms:modified>
</cp:coreProperties>
</file>