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-307\Desktop\ТВ\7 сентября (1).JPG"/>
          <p:cNvPicPr>
            <a:picLocks noChangeAspect="1" noChangeArrowheads="1"/>
          </p:cNvPicPr>
          <p:nvPr/>
        </p:nvPicPr>
        <p:blipFill>
          <a:blip r:embed="rId2" cstate="print"/>
          <a:srcRect l="5989" r="8774"/>
          <a:stretch>
            <a:fillRect/>
          </a:stretch>
        </p:blipFill>
        <p:spPr bwMode="auto">
          <a:xfrm rot="10800000">
            <a:off x="3929058" y="214290"/>
            <a:ext cx="4857783" cy="320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Б-307\Desktop\ТВ\Форум инн. идей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89396" y="1089405"/>
            <a:ext cx="525069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Б-307\Desktop\ТВ\РАбота в студии над новостным выпуском.JPG"/>
          <p:cNvPicPr>
            <a:picLocks noChangeAspect="1" noChangeArrowheads="1"/>
          </p:cNvPicPr>
          <p:nvPr/>
        </p:nvPicPr>
        <p:blipFill>
          <a:blip r:embed="rId4" cstate="print"/>
          <a:srcRect l="56579" t="13044"/>
          <a:stretch>
            <a:fillRect/>
          </a:stretch>
        </p:blipFill>
        <p:spPr bwMode="auto">
          <a:xfrm>
            <a:off x="6429388" y="3714752"/>
            <a:ext cx="235745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Б-307\Desktop\ТВ\монтаж ролика.JPG"/>
          <p:cNvPicPr>
            <a:picLocks noChangeAspect="1" noChangeArrowheads="1"/>
          </p:cNvPicPr>
          <p:nvPr/>
        </p:nvPicPr>
        <p:blipFill>
          <a:blip r:embed="rId5" cstate="print"/>
          <a:srcRect r="11583"/>
          <a:stretch>
            <a:fillRect/>
          </a:stretch>
        </p:blipFill>
        <p:spPr bwMode="auto">
          <a:xfrm>
            <a:off x="2571736" y="3714752"/>
            <a:ext cx="364333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Номинация 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«В НОГУ СО ВРЕМЕНЕМ»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72140"/>
            <a:ext cx="6400800" cy="10382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Матвеев Евгений Андреевич,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обучающийся 11А класса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Б-307\Desktop\Премия ПРИЗНАНИЕ\UYLBDXHmL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392047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Номинация  «В НОГУ СО ВРЕМЕНЕМ»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 «В НОГУ СО ВРЕМЕНЕМ»</dc:title>
  <dc:creator>Б-307</dc:creator>
  <cp:lastModifiedBy>Б-307</cp:lastModifiedBy>
  <cp:revision>2</cp:revision>
  <dcterms:created xsi:type="dcterms:W3CDTF">2017-05-16T05:35:08Z</dcterms:created>
  <dcterms:modified xsi:type="dcterms:W3CDTF">2017-05-16T06:15:23Z</dcterms:modified>
</cp:coreProperties>
</file>