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97" r:id="rId2"/>
    <p:sldId id="295" r:id="rId3"/>
    <p:sldId id="273" r:id="rId4"/>
    <p:sldId id="267" r:id="rId5"/>
    <p:sldId id="266" r:id="rId6"/>
    <p:sldId id="264" r:id="rId7"/>
    <p:sldId id="261" r:id="rId8"/>
    <p:sldId id="293" r:id="rId9"/>
    <p:sldId id="260" r:id="rId10"/>
    <p:sldId id="29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1" autoAdjust="0"/>
    <p:restoredTop sz="94660"/>
  </p:normalViewPr>
  <p:slideViewPr>
    <p:cSldViewPr>
      <p:cViewPr varScale="1">
        <p:scale>
          <a:sx n="68" d="100"/>
          <a:sy n="68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E1C3A-E4FF-496E-8EEC-9D41CD1AB910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BD346-2710-45DE-9ED8-9C5FB67525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33DA237-3F7A-486C-B399-5E8E7BF7C5A9}" type="datetimeFigureOut">
              <a:rPr lang="ru-RU" smtClean="0"/>
              <a:pPr/>
              <a:t>14.05.2017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BEC9A2-8720-41D5-BC72-1F5AABC71B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3861048"/>
            <a:ext cx="8784976" cy="2852936"/>
          </a:xfrm>
          <a:prstGeom prst="roundRect">
            <a:avLst/>
          </a:prstGeom>
          <a:gradFill>
            <a:gsLst>
              <a:gs pos="36000">
                <a:schemeClr val="bg2">
                  <a:lumMod val="75000"/>
                  <a:alpha val="54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такой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главный бухгалтер? Это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человек. который решает ваши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проблемы,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которых вы не знали, путем, которого вы не понимаете.</a:t>
            </a:r>
            <a:b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gazetabalakovo.ru/wp-content/uploads/2016/12/buhgalter.600x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9248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1124744"/>
            <a:ext cx="5015734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Тараненко </a:t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Ирина </a:t>
            </a:r>
            <a:r>
              <a:rPr lang="ru-RU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евгеньевна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</a:b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2636912"/>
            <a:ext cx="5652120" cy="4032448"/>
          </a:xfrm>
        </p:spPr>
        <p:txBody>
          <a:bodyPr>
            <a:noAutofit/>
          </a:bodyPr>
          <a:lstStyle/>
          <a:p>
            <a:endParaRPr lang="ru-RU" sz="4800" dirty="0"/>
          </a:p>
        </p:txBody>
      </p:sp>
      <p:pic>
        <p:nvPicPr>
          <p:cNvPr id="1026" name="Picture 2" descr="C:\Users\vovo4ka\Desktop\image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3034"/>
            <a:ext cx="3456384" cy="4937691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347864" y="4653136"/>
            <a:ext cx="5544616" cy="1994520"/>
          </a:xfrm>
          <a:prstGeom prst="round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Точность – вежливость </a:t>
            </a:r>
            <a:r>
              <a:rPr lang="ru-RU" sz="4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королей!</a:t>
            </a:r>
            <a:endParaRPr lang="ru-RU" sz="4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Тараненко Ирина\Desktop\путеш\Изображение 2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84976" cy="6480719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5013176"/>
            <a:ext cx="5400600" cy="1700808"/>
          </a:xfrm>
          <a:prstGeom prst="roundRect">
            <a:avLst/>
          </a:prstGeom>
          <a:gradFill>
            <a:gsLst>
              <a:gs pos="36000">
                <a:schemeClr val="bg2">
                  <a:lumMod val="75000"/>
                  <a:alpha val="54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Дату возникновения мира способны установить лишь бухгалтеры.</a:t>
            </a:r>
            <a:endParaRPr lang="ru-RU" sz="3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-1692696" y="7389440"/>
            <a:ext cx="5544616" cy="2132856"/>
          </a:xfrm>
          <a:prstGeom prst="roundRect">
            <a:avLst/>
          </a:prstGeom>
          <a:gradFill>
            <a:gsLst>
              <a:gs pos="36000">
                <a:schemeClr val="bg2">
                  <a:lumMod val="75000"/>
                  <a:alpha val="54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Дату возникновения мира способны установить лишь бухгалтеры.</a:t>
            </a:r>
            <a:endParaRPr lang="ru-RU" sz="3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Тараненко Ирина\Desktop\путеш\Изображение 3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032448" cy="5877272"/>
          </a:xfrm>
          <a:prstGeom prst="rect">
            <a:avLst/>
          </a:prstGeom>
          <a:noFill/>
        </p:spPr>
      </p:pic>
      <p:pic>
        <p:nvPicPr>
          <p:cNvPr id="7" name="Рисунок 6" descr="F:\Новая папка\20170328_13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55419" y="1741324"/>
            <a:ext cx="5544618" cy="4311457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275856" y="188640"/>
            <a:ext cx="5256584" cy="1994520"/>
          </a:xfrm>
          <a:prstGeom prst="round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Опытный бухгалтер актив и пассив хранит в разных полушариях мозга.</a:t>
            </a:r>
            <a:endParaRPr lang="ru-RU" sz="3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Тараненко Ирина\Desktop\путеш\5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672407" cy="5184576"/>
          </a:xfrm>
          <a:prstGeom prst="rect">
            <a:avLst/>
          </a:prstGeom>
          <a:noFill/>
        </p:spPr>
      </p:pic>
      <p:pic>
        <p:nvPicPr>
          <p:cNvPr id="4" name="Рисунок 3" descr="C:\Users\Тараненко Ирина\Desktop\путеш\6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1988840"/>
            <a:ext cx="3240360" cy="486916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635896" y="332656"/>
            <a:ext cx="5508104" cy="1634480"/>
          </a:xfrm>
          <a:prstGeom prst="roundRect">
            <a:avLst/>
          </a:prstGeom>
          <a:gradFill>
            <a:gsLst>
              <a:gs pos="36000">
                <a:schemeClr val="bg2">
                  <a:lumMod val="90000"/>
                </a:schemeClr>
              </a:gs>
              <a:gs pos="36000">
                <a:schemeClr val="bg2">
                  <a:lumMod val="75000"/>
                </a:schemeClr>
              </a:gs>
              <a:gs pos="36000">
                <a:schemeClr val="bg2">
                  <a:lumMod val="75000"/>
                </a:schemeClr>
              </a:gs>
              <a:gs pos="53000">
                <a:schemeClr val="bg2">
                  <a:lumMod val="75000"/>
                </a:schemeClr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Одинаково спокойно относятся к деньгам лишь мудрецы и бухгалтеры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Тараненко Ирина\Desktop\путеш\4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896544" cy="4221088"/>
          </a:xfrm>
          <a:prstGeom prst="rect">
            <a:avLst/>
          </a:prstGeom>
          <a:noFill/>
        </p:spPr>
      </p:pic>
      <p:pic>
        <p:nvPicPr>
          <p:cNvPr id="5" name="Рисунок 4" descr="C:\Users\Тараненко Ирина\Desktop\путеш\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779912" cy="4977552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4869160"/>
            <a:ext cx="5508104" cy="1634480"/>
          </a:xfrm>
          <a:prstGeom prst="roundRect">
            <a:avLst/>
          </a:prstGeom>
          <a:gradFill>
            <a:gsLst>
              <a:gs pos="36000">
                <a:schemeClr val="bg2">
                  <a:lumMod val="90000"/>
                </a:schemeClr>
              </a:gs>
              <a:gs pos="36000">
                <a:schemeClr val="bg2">
                  <a:lumMod val="75000"/>
                </a:schemeClr>
              </a:gs>
              <a:gs pos="36000">
                <a:schemeClr val="bg2">
                  <a:lumMod val="75000"/>
                </a:schemeClr>
              </a:gs>
              <a:gs pos="53000">
                <a:schemeClr val="bg2">
                  <a:lumMod val="75000"/>
                </a:schemeClr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Бухгалтеры, даже если и ошибаются, то с точностью до копейки.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Тараненко Ирина\Desktop\путеш\0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7056784" cy="4824536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023320" y="4941168"/>
            <a:ext cx="6120680" cy="1728192"/>
          </a:xfrm>
          <a:prstGeom prst="round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Дебет с кредитом не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сходятся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а человек с человеком всегда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сойдутся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мои фото\Деревня 2008 3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1"/>
            <a:ext cx="4680519" cy="3816423"/>
          </a:xfrm>
          <a:prstGeom prst="rect">
            <a:avLst/>
          </a:prstGeom>
          <a:noFill/>
        </p:spPr>
      </p:pic>
      <p:pic>
        <p:nvPicPr>
          <p:cNvPr id="4" name="Рисунок 3" descr="F:\мои фото\Деревня 2008 1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348880"/>
            <a:ext cx="4770412" cy="3308162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5013176"/>
            <a:ext cx="6120680" cy="1656184"/>
          </a:xfrm>
          <a:prstGeom prst="round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Налоговая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инспекция о бухгалтерах: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всё-таки они вертятся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!»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ФОТО\Новая папка\IMG_6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20480" cy="6336704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4499992" y="2996952"/>
            <a:ext cx="4644008" cy="3672408"/>
          </a:xfrm>
          <a:prstGeom prst="round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Жизнь — самый лучший бухгалтер. Вы никогда не заплатите ей меньше, чем получили от нее.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Новая папка\20160502_1859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620688"/>
            <a:ext cx="5940425" cy="4455472"/>
          </a:xfrm>
          <a:prstGeom prst="rect">
            <a:avLst/>
          </a:prstGeom>
          <a:noFill/>
        </p:spPr>
      </p:pic>
      <p:pic>
        <p:nvPicPr>
          <p:cNvPr id="6" name="Рисунок 5" descr="http://16gimn.ru/teachers/pedkoll2016.files/image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2808312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79512" y="4941168"/>
            <a:ext cx="7200800" cy="1728192"/>
          </a:xfrm>
          <a:prstGeom prst="round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Бухгалтер – это специалист, который знает о деньгах намного больше, чем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тот, </a:t>
            </a:r>
            <a:r>
              <a:rPr lang="ru-RU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3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их имеет.</a:t>
            </a:r>
            <a:endParaRPr lang="ru-RU" sz="3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156</TotalTime>
  <Words>142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Тараненко  Ирина евгеньевна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путешествия</dc:title>
  <dc:creator>Тараненко Ирина</dc:creator>
  <cp:lastModifiedBy>vovo4ka</cp:lastModifiedBy>
  <cp:revision>17</cp:revision>
  <dcterms:created xsi:type="dcterms:W3CDTF">2017-05-10T17:39:38Z</dcterms:created>
  <dcterms:modified xsi:type="dcterms:W3CDTF">2017-05-14T13:38:47Z</dcterms:modified>
</cp:coreProperties>
</file>