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72560" cy="5715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3600" b="1" cap="all" dirty="0" smtClean="0">
                <a:solidFill>
                  <a:srgbClr val="C00000"/>
                </a:solidFill>
                <a:latin typeface="Georgia" pitchFamily="18" charset="0"/>
              </a:rPr>
              <a:t>номинация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 «ФЕЯ ЧИСТОТЫ»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857760"/>
            <a:ext cx="8572560" cy="2571768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</a:rPr>
              <a:t>Усманова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</a:rPr>
              <a:t>Мярзия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</a:rPr>
              <a:t>Абдулхаевна</a:t>
            </a:r>
            <a:endParaRPr lang="ru-RU" sz="36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122" name="Picture 2" descr="C:\Users\user\Desktop\Усманова М.А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928670"/>
            <a:ext cx="2619393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номинация «ФЕЯ ЧИСТОТЫ»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номинация «ФЕЯ ЧИСТОТЫ»</dc:title>
  <dc:creator>Б-307</dc:creator>
  <cp:lastModifiedBy>Б-307</cp:lastModifiedBy>
  <cp:revision>1</cp:revision>
  <dcterms:created xsi:type="dcterms:W3CDTF">2017-05-18T06:05:42Z</dcterms:created>
  <dcterms:modified xsi:type="dcterms:W3CDTF">2017-05-18T06:07:03Z</dcterms:modified>
</cp:coreProperties>
</file>