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Московских Елена Владимировна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500174"/>
            <a:ext cx="2489969" cy="3740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Номинация </a:t>
            </a:r>
            <a:b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«МОДА, СТИЛЬ И КРАСОТА»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357826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Московских Елена Владимировна,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учитель технологии, руководитель проекта «Азбука моды»  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Б-307</dc:creator>
  <cp:lastModifiedBy>Б-307</cp:lastModifiedBy>
  <cp:revision>1</cp:revision>
  <dcterms:created xsi:type="dcterms:W3CDTF">2017-05-16T05:32:10Z</dcterms:created>
  <dcterms:modified xsi:type="dcterms:W3CDTF">2017-05-18T08:20:50Z</dcterms:modified>
</cp:coreProperties>
</file>