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7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Б-307\Desktop\ТВ\Форум инн. идей (8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714752"/>
            <a:ext cx="328614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Б-307\Desktop\ТВ\DSC_1254.JPG"/>
          <p:cNvPicPr>
            <a:picLocks noChangeAspect="1" noChangeArrowheads="1"/>
          </p:cNvPicPr>
          <p:nvPr/>
        </p:nvPicPr>
        <p:blipFill>
          <a:blip r:embed="rId3" cstate="print"/>
          <a:srcRect l="38476" t="2777" r="4883" b="22569"/>
          <a:stretch>
            <a:fillRect/>
          </a:stretch>
        </p:blipFill>
        <p:spPr bwMode="auto">
          <a:xfrm rot="10800000">
            <a:off x="5572132" y="1071546"/>
            <a:ext cx="3214710" cy="2383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Номинация «На шаг впереди»</a:t>
            </a:r>
            <a:endParaRPr lang="ru-RU" sz="36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9" name="Содержимое 8" descr="IMG_258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l="6310" t="5377" r="13136" b="5899"/>
          <a:stretch>
            <a:fillRect/>
          </a:stretch>
        </p:blipFill>
        <p:spPr>
          <a:xfrm>
            <a:off x="5572132" y="3571876"/>
            <a:ext cx="321471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500034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Никишин Илья Андреевич,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  <a:ea typeface="+mj-ea"/>
                <a:cs typeface="+mj-cs"/>
              </a:rPr>
              <a:t>обучающийся 9А класса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029" name="Picture 5" descr="C:\Users\Б-307\Pictures\Screenshots\Снимок экрана (28).png"/>
          <p:cNvPicPr>
            <a:picLocks noChangeAspect="1" noChangeArrowheads="1"/>
          </p:cNvPicPr>
          <p:nvPr/>
        </p:nvPicPr>
        <p:blipFill>
          <a:blip r:embed="rId5" cstate="print"/>
          <a:srcRect l="7759" r="14655"/>
          <a:stretch>
            <a:fillRect/>
          </a:stretch>
        </p:blipFill>
        <p:spPr bwMode="auto">
          <a:xfrm>
            <a:off x="357158" y="1142984"/>
            <a:ext cx="307183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eiUGdWqj1bw.jpg"/>
          <p:cNvPicPr>
            <a:picLocks noGrp="1" noChangeAspect="1"/>
          </p:cNvPicPr>
          <p:nvPr>
            <p:ph sz="quarter" idx="4"/>
          </p:nvPr>
        </p:nvPicPr>
        <p:blipFill>
          <a:blip r:embed="rId6" cstate="print"/>
          <a:srcRect l="8838" r="15160"/>
          <a:stretch>
            <a:fillRect/>
          </a:stretch>
        </p:blipFill>
        <p:spPr>
          <a:xfrm>
            <a:off x="2928926" y="2071678"/>
            <a:ext cx="3071834" cy="2695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13</Words>
  <Application>Microsoft Office PowerPoint</Application>
  <PresentationFormat>Экран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Номинация «На шаг впереди»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Б-307</dc:creator>
  <cp:lastModifiedBy>Б-307</cp:lastModifiedBy>
  <cp:revision>2</cp:revision>
  <dcterms:created xsi:type="dcterms:W3CDTF">2017-05-16T05:35:25Z</dcterms:created>
  <dcterms:modified xsi:type="dcterms:W3CDTF">2017-05-16T09:13:27Z</dcterms:modified>
</cp:coreProperties>
</file>