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Номинация</a:t>
            </a:r>
            <a:b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«САМЫЙ КЛАССНЫЙ КЛАССНЫЙ»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500702"/>
            <a:ext cx="8286808" cy="10382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Усачева Валентина Петровна,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классный руководитель 5 Б класса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Б-307\Pictures\Педколлектив\Педколлектив 2016\Усач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857364"/>
            <a:ext cx="2663825" cy="3785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Номинация «САМЫЙ КЛАССНЫЙ КЛАССНЫЙ»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«САМЫЙ КЛАССНЫЙ КЛАССНЫЙ»</dc:title>
  <dc:creator>Б-307</dc:creator>
  <cp:lastModifiedBy>Б-307</cp:lastModifiedBy>
  <cp:revision>1</cp:revision>
  <dcterms:created xsi:type="dcterms:W3CDTF">2017-05-16T05:35:35Z</dcterms:created>
  <dcterms:modified xsi:type="dcterms:W3CDTF">2017-05-16T05:48:38Z</dcterms:modified>
</cp:coreProperties>
</file>