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D67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D6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572560" cy="128588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НОМИНАЦИЯ</a:t>
            </a: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</a:rPr>
              <a:t>«ПРИЗВАНИЕ - ВОСПИТАТЕЛЬ»</a:t>
            </a:r>
            <a:endParaRPr lang="ru-RU" sz="3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072074"/>
            <a:ext cx="8215370" cy="1143008"/>
          </a:xfrm>
        </p:spPr>
        <p:txBody>
          <a:bodyPr>
            <a:normAutofit lnSpcReduction="1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Крепышева Ксения Александровна,</a:t>
            </a:r>
          </a:p>
          <a:p>
            <a:r>
              <a:rPr lang="ru-RU" sz="3200" b="1" dirty="0" smtClean="0">
                <a:solidFill>
                  <a:srgbClr val="C00000"/>
                </a:solidFill>
                <a:latin typeface="Georgia" pitchFamily="18" charset="0"/>
              </a:rPr>
              <a:t>воспитатель</a:t>
            </a:r>
            <a:endParaRPr lang="ru-RU" sz="32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2050" name="Picture 2" descr="C:\Users\user\Desktop\Крепыше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1428736"/>
            <a:ext cx="2603201" cy="3736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85720" y="142852"/>
            <a:ext cx="4857784" cy="857256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 pitchFamily="18" charset="0"/>
              </a:rPr>
              <a:t>творческие работы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</a:endParaRPr>
          </a:p>
        </p:txBody>
      </p:sp>
      <p:pic>
        <p:nvPicPr>
          <p:cNvPr id="4098" name="Picture 2" descr="C:\Users\user\Desktop\фото презентация Крепышевой К.А\IMG_2016-11-23_170559_HD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928670"/>
            <a:ext cx="2375314" cy="31670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 descr="C:\Users\user\Desktop\фото презентация Крепышевой К.А\IMG_2016-12-16_062812_HD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07916" y="857232"/>
            <a:ext cx="2464611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1" name="Picture 5" descr="C:\Users\user\Desktop\фото презентация Крепышевой К.А\IMG_2016-04-17_1017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928671"/>
            <a:ext cx="2411033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Picture 4" descr="C:\Users\user\Desktop\фото презентация Крепышевой К.А\IMG-20160210-WA0025.jpg"/>
          <p:cNvPicPr>
            <a:picLocks noChangeAspect="1" noChangeArrowheads="1"/>
          </p:cNvPicPr>
          <p:nvPr/>
        </p:nvPicPr>
        <p:blipFill>
          <a:blip r:embed="rId5" cstate="print"/>
          <a:srcRect l="6081" t="5405" r="2703" b="10811"/>
          <a:stretch>
            <a:fillRect/>
          </a:stretch>
        </p:blipFill>
        <p:spPr bwMode="auto">
          <a:xfrm>
            <a:off x="1142976" y="3857628"/>
            <a:ext cx="3629511" cy="25003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2" name="Picture 6" descr="C:\Users\user\Desktop\фото презентация Крепышевой К.А\IMG_2016-04-23_125429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14942" y="3643314"/>
            <a:ext cx="2089562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НОМИНАЦИЯ «ПРИЗВАНИЕ - ВОСПИТАТЕЛЬ»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номинация «ПРИЗВАНИЕ - ВОСПИТАТЕЛЬ»</dc:title>
  <dc:creator>Б-307</dc:creator>
  <cp:lastModifiedBy>Б-307</cp:lastModifiedBy>
  <cp:revision>3</cp:revision>
  <dcterms:created xsi:type="dcterms:W3CDTF">2017-05-18T06:02:30Z</dcterms:created>
  <dcterms:modified xsi:type="dcterms:W3CDTF">2017-05-18T06:08:19Z</dcterms:modified>
</cp:coreProperties>
</file>