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7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16.05.2017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srgbClr val="C00000"/>
                </a:solidFill>
                <a:latin typeface="Georgia" pitchFamily="18" charset="0"/>
              </a:rPr>
              <a:t>Номинация </a:t>
            </a:r>
            <a:br>
              <a:rPr lang="ru-RU" sz="3600" b="1" dirty="0" smtClean="0">
                <a:solidFill>
                  <a:srgbClr val="C00000"/>
                </a:solidFill>
                <a:latin typeface="Georgia" pitchFamily="18" charset="0"/>
              </a:rPr>
            </a:br>
            <a:r>
              <a:rPr lang="ru-RU" sz="3600" b="1" dirty="0" smtClean="0">
                <a:solidFill>
                  <a:srgbClr val="C00000"/>
                </a:solidFill>
                <a:latin typeface="Georgia" pitchFamily="18" charset="0"/>
              </a:rPr>
              <a:t>«Вдохновение и творчество»</a:t>
            </a:r>
            <a:endParaRPr lang="ru-RU" sz="3600" b="1" dirty="0">
              <a:solidFill>
                <a:srgbClr val="C00000"/>
              </a:solidFill>
              <a:latin typeface="Georgia" pitchFamily="18" charset="0"/>
            </a:endParaRPr>
          </a:p>
        </p:txBody>
      </p:sp>
      <p:pic>
        <p:nvPicPr>
          <p:cNvPr id="8" name="Содержимое 7" descr="Аханова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071802" y="1428736"/>
            <a:ext cx="2699952" cy="383632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9" name="Заголовок 3"/>
          <p:cNvSpPr txBox="1">
            <a:spLocks/>
          </p:cNvSpPr>
          <p:nvPr/>
        </p:nvSpPr>
        <p:spPr>
          <a:xfrm>
            <a:off x="428596" y="550070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Georgia" pitchFamily="18" charset="0"/>
                <a:ea typeface="+mj-ea"/>
                <a:cs typeface="+mj-cs"/>
              </a:rPr>
              <a:t>Аханова</a:t>
            </a: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Georgia" pitchFamily="18" charset="0"/>
                <a:ea typeface="+mj-ea"/>
                <a:cs typeface="+mj-cs"/>
              </a:rPr>
              <a:t> Анастасия Алексеевна,</a:t>
            </a:r>
            <a:r>
              <a:rPr kumimoji="0" lang="ru-RU" sz="3600" b="1" i="0" u="none" strike="noStrike" kern="120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Georgia" pitchFamily="18" charset="0"/>
                <a:ea typeface="+mj-ea"/>
                <a:cs typeface="+mj-cs"/>
              </a:rPr>
              <a:t> руководитель танцевальной студии «Экфард»</a:t>
            </a: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Georgia" pitchFamily="18" charset="0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</Words>
  <Application>Microsoft Office PowerPoint</Application>
  <PresentationFormat>Экран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Номинация  «Вдохновение и творчество»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Номинация  «Вдохновение и творчество»</dc:title>
  <dc:creator>Б-307</dc:creator>
  <cp:lastModifiedBy>Б-307</cp:lastModifiedBy>
  <cp:revision>1</cp:revision>
  <dcterms:created xsi:type="dcterms:W3CDTF">2017-05-16T06:41:20Z</dcterms:created>
  <dcterms:modified xsi:type="dcterms:W3CDTF">2017-05-16T09:23:42Z</dcterms:modified>
</cp:coreProperties>
</file>