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Б-307\Desktop\Премия ПРИЗНАНИЕ\_MG_02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500438"/>
            <a:ext cx="4000528" cy="2664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Б-307\Desktop\Премия ПРИЗНАНИЕ\_MG_02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00438"/>
            <a:ext cx="396884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Номинация </a:t>
            </a:r>
            <a:b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«За профессионализм и радушие»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9" name="Содержимое 8" descr="_MG_0252 (1)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00034" y="1357298"/>
            <a:ext cx="397132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Содержимое 9" descr="а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643438" y="1357298"/>
            <a:ext cx="3968685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Заголовок 3"/>
          <p:cNvSpPr txBox="1">
            <a:spLocks/>
          </p:cNvSpPr>
          <p:nvPr/>
        </p:nvSpPr>
        <p:spPr>
          <a:xfrm>
            <a:off x="142844" y="6000768"/>
            <a:ext cx="8858312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ООО «НИКА-КЛАСС»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Номинация  «За профессионализм и радушие»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Номинация  «За профессионализм и радушие»</dc:title>
  <dc:creator>Б-307</dc:creator>
  <cp:lastModifiedBy>Б-307</cp:lastModifiedBy>
  <cp:revision>1</cp:revision>
  <dcterms:created xsi:type="dcterms:W3CDTF">2017-05-16T06:18:25Z</dcterms:created>
  <dcterms:modified xsi:type="dcterms:W3CDTF">2017-05-16T06:47:10Z</dcterms:modified>
</cp:coreProperties>
</file>