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Номинация </a:t>
            </a:r>
            <a:b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«ВЕРНЫЙ ВЫБОР»</a:t>
            </a:r>
            <a:endParaRPr lang="ru-RU" sz="4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643578"/>
            <a:ext cx="7715304" cy="10001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Зайцев Юрий Викторович,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учитель физической культуры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027" name="Picture 3" descr="C:\Users\Б-307\Pictures\Педколлектив\Педколлектив 2016\Зайце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582908"/>
            <a:ext cx="2857520" cy="40603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asdsd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18727"/>
          <a:stretch>
            <a:fillRect/>
          </a:stretch>
        </p:blipFill>
        <p:spPr>
          <a:xfrm>
            <a:off x="285720" y="214290"/>
            <a:ext cx="2790369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Содержимое 10" descr="dr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714744" y="214290"/>
            <a:ext cx="5143536" cy="3427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Б-307\Desktop\Премия ПРИЗНАНИЕ\wd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2786058"/>
            <a:ext cx="2600325" cy="3901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Б-307\Desktop\Премия ПРИЗНАНИЕ\ad.jpg"/>
          <p:cNvPicPr>
            <a:picLocks noChangeAspect="1" noChangeArrowheads="1"/>
          </p:cNvPicPr>
          <p:nvPr/>
        </p:nvPicPr>
        <p:blipFill>
          <a:blip r:embed="rId5" cstate="print"/>
          <a:srcRect l="10526"/>
          <a:stretch>
            <a:fillRect/>
          </a:stretch>
        </p:blipFill>
        <p:spPr bwMode="auto">
          <a:xfrm>
            <a:off x="5000628" y="3786190"/>
            <a:ext cx="3882118" cy="2892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Номинация  «ВЕРНЫЙ ВЫБОР»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Б-307</dc:creator>
  <cp:lastModifiedBy>Б-307</cp:lastModifiedBy>
  <cp:revision>2</cp:revision>
  <dcterms:created xsi:type="dcterms:W3CDTF">2017-05-16T05:31:48Z</dcterms:created>
  <dcterms:modified xsi:type="dcterms:W3CDTF">2017-05-18T07:37:34Z</dcterms:modified>
</cp:coreProperties>
</file>