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FFDB-7F32-4D63-8730-562CB911FDB2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A1FE-9A45-46DD-B413-E230AE919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C15-8980-432A-AD1B-919C1E72A207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BCF2-D4D9-443B-9B10-78F64B9A4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FB08-475C-44AA-B261-153D61A28E5D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9597-3B94-4D45-AB72-8464490DE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6378-04E6-484D-94CA-EF7B605D226C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3FA6-7B9F-42F6-8573-4E48A0663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B830-D260-4881-8D1D-273496D7DE3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4891-B767-408F-A193-27FD2BFAA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2946-CE54-46FB-835A-27087D03F98A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6C1A-6651-4F24-9F21-A7EF960F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7DBD-0A29-4AC5-80BB-0127E05C6704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5521-311F-42A8-B4F2-3AD3FCD2B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06-4A79-4D57-9DD9-10FD79818976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C187-0A06-4ACF-9DC2-E6AB1E17C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59B-9A52-457C-A60A-3051FB1FD357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FBA9-CA44-470D-A7C3-5FE504CAE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3F1F-0A51-4F05-AEE2-E1A55CC804F6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E6F5-2B70-448A-9D0A-895EBB2EE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CF5-DBA2-44CD-95FC-5EAF2A1FD573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C450-5AAD-4CCD-B0D6-4B0606EF0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 flipH="1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34B08-E1D3-49B5-A037-DA33997BE6CC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BC0A1-692E-4A30-828E-686F380A7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Рисунок 7" descr="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учший по профессии\Для конкурса\работа с молод спец\DSC_8378.JPG"/>
          <p:cNvPicPr>
            <a:picLocks noChangeAspect="1" noChangeArrowheads="1"/>
          </p:cNvPicPr>
          <p:nvPr/>
        </p:nvPicPr>
        <p:blipFill>
          <a:blip r:embed="rId2" cstate="print"/>
          <a:srcRect r="-212" b="19720"/>
          <a:stretch>
            <a:fillRect/>
          </a:stretch>
        </p:blipFill>
        <p:spPr bwMode="auto">
          <a:xfrm>
            <a:off x="142844" y="428604"/>
            <a:ext cx="885831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Завуч\Downloads\IMG_1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52"/>
            <a:ext cx="642942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Завуч\Downloads\4sl7kRify6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4214842" cy="316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Завуч\Downloads\0gGOBuqoDv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2937" y="1500174"/>
            <a:ext cx="4514853" cy="338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Лучший по профессии\Для конкурса\работа с молод спец\IMG_3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1" y="14285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Завуч\Downloads\w0zwwyLWMT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08"/>
            <a:ext cx="476253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Завуч\Конкурс ДЕБЮТ\нуйкина\IMG_34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Завуч\Downloads\IMG_3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105351"/>
            <a:ext cx="5857885" cy="375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285860"/>
            <a:ext cx="45005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«Трудолюбие и ответственность»</a:t>
            </a:r>
            <a:endParaRPr lang="ru-RU" sz="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C:\Завуч\Downloads\DSC_3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75447" y="1296529"/>
            <a:ext cx="68333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10</cp:revision>
  <dcterms:created xsi:type="dcterms:W3CDTF">2013-08-25T16:42:31Z</dcterms:created>
  <dcterms:modified xsi:type="dcterms:W3CDTF">2017-05-16T19:25:37Z</dcterms:modified>
</cp:coreProperties>
</file>